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080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E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-2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3705" cy="6756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080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E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-2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8443" cy="7810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080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E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-2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3084" cy="7062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1773" y="1648249"/>
            <a:ext cx="1374512" cy="3145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040234" y="2318032"/>
            <a:ext cx="1555062" cy="3028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417044" y="4723429"/>
            <a:ext cx="1077477" cy="3436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111887" y="4723429"/>
            <a:ext cx="1100774" cy="331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5117" y="478201"/>
            <a:ext cx="912494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90">
                <a:solidFill>
                  <a:srgbClr val="161616"/>
                </a:solidFill>
                <a:latin typeface="Arial"/>
                <a:cs typeface="Arial"/>
              </a:rPr>
              <a:t>LECTURE</a:t>
            </a:r>
            <a:r>
              <a:rPr dirty="0" smtClean="0" sz="950" spc="85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950" spc="-65">
                <a:solidFill>
                  <a:srgbClr val="161616"/>
                </a:solidFill>
                <a:latin typeface="Arial"/>
                <a:cs typeface="Arial"/>
              </a:rPr>
              <a:t>E</a:t>
            </a:r>
            <a:r>
              <a:rPr dirty="0" smtClean="0" sz="950" spc="-7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dirty="0" smtClean="0" sz="950" spc="-15">
                <a:solidFill>
                  <a:srgbClr val="444444"/>
                </a:solidFill>
                <a:latin typeface="Arial"/>
                <a:cs typeface="Arial"/>
              </a:rPr>
              <a:t>G</a:t>
            </a:r>
            <a:r>
              <a:rPr dirty="0" smtClean="0" sz="950" spc="-10">
                <a:solidFill>
                  <a:srgbClr val="161616"/>
                </a:solidFill>
                <a:latin typeface="Arial"/>
                <a:cs typeface="Arial"/>
              </a:rPr>
              <a:t>HT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1666" y="988235"/>
            <a:ext cx="323977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1100" spc="4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61616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100" spc="9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61616"/>
                </a:solidFill>
                <a:latin typeface="Times New Roman"/>
                <a:cs typeface="Times New Roman"/>
              </a:rPr>
              <a:t>intensity</a:t>
            </a:r>
            <a:r>
              <a:rPr dirty="0" smtClean="0" sz="1100" spc="-1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3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0">
                <a:solidFill>
                  <a:srgbClr val="161616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61616"/>
                </a:solidFill>
                <a:latin typeface="Times New Roman"/>
                <a:cs typeface="Times New Roman"/>
              </a:rPr>
              <a:t>can</a:t>
            </a:r>
            <a:r>
              <a:rPr dirty="0" smtClean="0" sz="1050" spc="8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>
                <a:solidFill>
                  <a:srgbClr val="161616"/>
                </a:solidFill>
                <a:latin typeface="Times New Roman"/>
                <a:cs typeface="Times New Roman"/>
              </a:rPr>
              <a:t>now</a:t>
            </a:r>
            <a:r>
              <a:rPr dirty="0" smtClean="0" sz="1100" spc="12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be</a:t>
            </a:r>
            <a:r>
              <a:rPr dirty="0" smtClean="0" sz="1100" spc="8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obtained</a:t>
            </a:r>
            <a:r>
              <a:rPr dirty="0" smtClean="0" sz="1100" spc="12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61616"/>
                </a:solidFill>
                <a:latin typeface="Times New Roman"/>
                <a:cs typeface="Times New Roman"/>
              </a:rPr>
              <a:t>from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2193" y="1219648"/>
            <a:ext cx="4399915" cy="363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14470" algn="l"/>
              </a:tabLst>
            </a:pPr>
            <a:r>
              <a:rPr dirty="0" smtClean="0" sz="1750" spc="-125">
                <a:solidFill>
                  <a:srgbClr val="161616"/>
                </a:solidFill>
                <a:latin typeface="Times New Roman"/>
                <a:cs typeface="Times New Roman"/>
              </a:rPr>
              <a:t>E</a:t>
            </a:r>
            <a:r>
              <a:rPr dirty="0" smtClean="0" sz="1750" spc="-280">
                <a:solidFill>
                  <a:srgbClr val="444444"/>
                </a:solidFill>
                <a:latin typeface="Times New Roman"/>
                <a:cs typeface="Times New Roman"/>
              </a:rPr>
              <a:t>=</a:t>
            </a:r>
            <a:r>
              <a:rPr dirty="0" smtClean="0" sz="1750" spc="-10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20" i="1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1650" spc="40" i="1">
                <a:solidFill>
                  <a:srgbClr val="161616"/>
                </a:solidFill>
                <a:latin typeface="Times New Roman"/>
                <a:cs typeface="Times New Roman"/>
              </a:rPr>
              <a:t>vv</a:t>
            </a:r>
            <a:r>
              <a:rPr dirty="0" smtClean="0" sz="1650" spc="-150" i="1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29">
                <a:solidFill>
                  <a:srgbClr val="444444"/>
                </a:solidFill>
                <a:latin typeface="Times New Roman"/>
                <a:cs typeface="Times New Roman"/>
              </a:rPr>
              <a:t>=</a:t>
            </a:r>
            <a:r>
              <a:rPr dirty="0" smtClean="0" sz="1750" spc="-15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29">
                <a:solidFill>
                  <a:srgbClr val="444444"/>
                </a:solidFill>
                <a:latin typeface="Times New Roman"/>
                <a:cs typeface="Times New Roman"/>
              </a:rPr>
              <a:t>_</a:t>
            </a:r>
            <a:r>
              <a:rPr dirty="0" smtClean="0" sz="1750" spc="-12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55" i="1">
                <a:solidFill>
                  <a:srgbClr val="161616"/>
                </a:solidFill>
                <a:latin typeface="Times New Roman"/>
                <a:cs typeface="Times New Roman"/>
              </a:rPr>
              <a:t>(</a:t>
            </a:r>
            <a:r>
              <a:rPr dirty="0" smtClean="0" sz="1650" spc="-125" i="1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3569" sz="2475" spc="-487" i="1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23569" sz="2475" spc="-1050" i="1">
                <a:solidFill>
                  <a:srgbClr val="2A2A2A"/>
                </a:solidFill>
                <a:latin typeface="Times New Roman"/>
                <a:cs typeface="Times New Roman"/>
              </a:rPr>
              <a:t>x</a:t>
            </a:r>
            <a:r>
              <a:rPr dirty="0" smtClean="0" sz="1650" spc="125" i="1">
                <a:solidFill>
                  <a:srgbClr val="2A2A2A"/>
                </a:solidFill>
                <a:latin typeface="Times New Roman"/>
                <a:cs typeface="Times New Roman"/>
              </a:rPr>
              <a:t>v</a:t>
            </a:r>
            <a:r>
              <a:rPr dirty="0" smtClean="0" sz="1650" spc="195">
                <a:solidFill>
                  <a:srgbClr val="161616"/>
                </a:solidFill>
                <a:latin typeface="Times New Roman"/>
                <a:cs typeface="Times New Roman"/>
              </a:rPr>
              <a:t>•</a:t>
            </a:r>
            <a:r>
              <a:rPr dirty="0" smtClean="0" sz="1650" spc="19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60">
                <a:solidFill>
                  <a:srgbClr val="2A2A2A"/>
                </a:solidFill>
                <a:latin typeface="Times New Roman"/>
                <a:cs typeface="Times New Roman"/>
              </a:rPr>
              <a:t>+</a:t>
            </a:r>
            <a:r>
              <a:rPr dirty="0" smtClean="0" sz="1150" spc="6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735" i="1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23569" sz="2475" spc="-359" i="1">
                <a:solidFill>
                  <a:srgbClr val="2A2A2A"/>
                </a:solidFill>
                <a:latin typeface="Times New Roman"/>
                <a:cs typeface="Times New Roman"/>
              </a:rPr>
              <a:t>o</a:t>
            </a:r>
            <a:r>
              <a:rPr dirty="0" smtClean="0" baseline="-23569" sz="2475" spc="-1042" i="1">
                <a:solidFill>
                  <a:srgbClr val="2A2A2A"/>
                </a:solidFill>
                <a:latin typeface="Times New Roman"/>
                <a:cs typeface="Times New Roman"/>
              </a:rPr>
              <a:t>y</a:t>
            </a:r>
            <a:r>
              <a:rPr dirty="0" smtClean="0" sz="1650" spc="-10" i="1">
                <a:solidFill>
                  <a:srgbClr val="2A2A2A"/>
                </a:solidFill>
                <a:latin typeface="Times New Roman"/>
                <a:cs typeface="Times New Roman"/>
              </a:rPr>
              <a:t>v</a:t>
            </a:r>
            <a:r>
              <a:rPr dirty="0" smtClean="0" sz="1150" spc="50">
                <a:solidFill>
                  <a:srgbClr val="2A2A2A"/>
                </a:solidFill>
                <a:latin typeface="Times New Roman"/>
                <a:cs typeface="Times New Roman"/>
              </a:rPr>
              <a:t>a,.+</a:t>
            </a:r>
            <a:r>
              <a:rPr dirty="0" smtClean="0" sz="1150" spc="-5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735" i="1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23569" sz="2475" spc="-419" i="1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baseline="-23569" sz="2475" spc="-802" i="1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r>
              <a:rPr dirty="0" smtClean="0" sz="1650" spc="15" i="1">
                <a:solidFill>
                  <a:srgbClr val="2A2A2A"/>
                </a:solidFill>
                <a:latin typeface="Times New Roman"/>
                <a:cs typeface="Times New Roman"/>
              </a:rPr>
              <a:t>v</a:t>
            </a:r>
            <a:r>
              <a:rPr dirty="0" smtClean="0" sz="1650" spc="250">
                <a:solidFill>
                  <a:srgbClr val="161616"/>
                </a:solidFill>
                <a:latin typeface="Times New Roman"/>
                <a:cs typeface="Times New Roman"/>
              </a:rPr>
              <a:t>•</a:t>
            </a:r>
            <a:r>
              <a:rPr dirty="0" smtClean="0" sz="1650" spc="355">
                <a:solidFill>
                  <a:srgbClr val="161616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185">
                <a:solidFill>
                  <a:srgbClr val="444444"/>
                </a:solidFill>
                <a:latin typeface="Arial"/>
                <a:cs typeface="Arial"/>
              </a:rPr>
              <a:t>=</a:t>
            </a:r>
            <a:r>
              <a:rPr dirty="0" smtClean="0" sz="1100" spc="-9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mtClean="0" sz="1750" spc="-229">
                <a:solidFill>
                  <a:srgbClr val="5D5D5D"/>
                </a:solidFill>
                <a:latin typeface="Times New Roman"/>
                <a:cs typeface="Times New Roman"/>
              </a:rPr>
              <a:t>_</a:t>
            </a:r>
            <a:r>
              <a:rPr dirty="0" smtClean="0" sz="1750" spc="-175">
                <a:solidFill>
                  <a:srgbClr val="5D5D5D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495">
                <a:solidFill>
                  <a:srgbClr val="444444"/>
                </a:solidFill>
                <a:latin typeface="Times New Roman"/>
                <a:cs typeface="Times New Roman"/>
              </a:rPr>
              <a:t>!</a:t>
            </a:r>
            <a:r>
              <a:rPr dirty="0" smtClean="0" baseline="-23569" sz="2475" spc="-487" i="1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sz="1750" spc="-36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23569" sz="2475" spc="-419" i="1">
                <a:solidFill>
                  <a:srgbClr val="444444"/>
                </a:solidFill>
                <a:latin typeface="Times New Roman"/>
                <a:cs typeface="Times New Roman"/>
              </a:rPr>
              <a:t>z</a:t>
            </a:r>
            <a:r>
              <a:rPr dirty="0" smtClean="0" sz="1750" spc="-12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1750" spc="-70">
                <a:solidFill>
                  <a:srgbClr val="2A2A2A"/>
                </a:solidFill>
                <a:latin typeface="Times New Roman"/>
                <a:cs typeface="Times New Roman"/>
              </a:rPr>
              <a:t>(</a:t>
            </a:r>
            <a:r>
              <a:rPr dirty="0" smtClean="0" sz="1750" spc="-95">
                <a:solidFill>
                  <a:srgbClr val="2A2A2A"/>
                </a:solidFill>
                <a:latin typeface="Times New Roman"/>
                <a:cs typeface="Times New Roman"/>
              </a:rPr>
              <a:t>too!</a:t>
            </a:r>
            <a:r>
              <a:rPr dirty="0" smtClean="0" sz="1750" spc="-75">
                <a:solidFill>
                  <a:srgbClr val="2A2A2A"/>
                </a:solidFill>
                <a:latin typeface="Times New Roman"/>
                <a:cs typeface="Times New Roman"/>
              </a:rPr>
              <a:t>)•</a:t>
            </a:r>
            <a:r>
              <a:rPr dirty="0" smtClean="0" sz="1750" spc="18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85">
                <a:solidFill>
                  <a:srgbClr val="444444"/>
                </a:solidFill>
                <a:latin typeface="Times New Roman"/>
                <a:cs typeface="Times New Roman"/>
              </a:rPr>
              <a:t>=_</a:t>
            </a:r>
            <a:r>
              <a:rPr dirty="0" smtClean="0" sz="1750" spc="-9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25">
                <a:solidFill>
                  <a:srgbClr val="161616"/>
                </a:solidFill>
                <a:latin typeface="Times New Roman"/>
                <a:cs typeface="Times New Roman"/>
              </a:rPr>
              <a:t>to</a:t>
            </a:r>
            <a:r>
              <a:rPr dirty="0" smtClean="0" sz="1750" spc="-210">
                <a:solidFill>
                  <a:srgbClr val="161616"/>
                </a:solidFill>
                <a:latin typeface="Times New Roman"/>
                <a:cs typeface="Times New Roman"/>
              </a:rPr>
              <a:t>o</a:t>
            </a:r>
            <a:r>
              <a:rPr dirty="0" smtClean="0" sz="1750" spc="155">
                <a:solidFill>
                  <a:srgbClr val="161616"/>
                </a:solidFill>
                <a:latin typeface="Times New Roman"/>
                <a:cs typeface="Times New Roman"/>
              </a:rPr>
              <a:t>•</a:t>
            </a:r>
            <a:r>
              <a:rPr dirty="0" smtClean="0" sz="1750" spc="155">
                <a:solidFill>
                  <a:srgbClr val="161616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30">
                <a:solidFill>
                  <a:srgbClr val="161616"/>
                </a:solidFill>
                <a:latin typeface="Times New Roman"/>
                <a:cs typeface="Times New Roman"/>
              </a:rPr>
              <a:t>(</a:t>
            </a:r>
            <a:r>
              <a:rPr dirty="0" smtClean="0" sz="1100" spc="50">
                <a:solidFill>
                  <a:srgbClr val="161616"/>
                </a:solidFill>
                <a:latin typeface="Times New Roman"/>
                <a:cs typeface="Times New Roman"/>
              </a:rPr>
              <a:t>V/m</a:t>
            </a:r>
            <a:r>
              <a:rPr dirty="0" smtClean="0" sz="1100" spc="30">
                <a:solidFill>
                  <a:srgbClr val="161616"/>
                </a:solidFill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75605" y="1471958"/>
            <a:ext cx="77470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-65" i="1">
                <a:solidFill>
                  <a:srgbClr val="2A2A2A"/>
                </a:solidFill>
                <a:latin typeface="Times New Roman"/>
                <a:cs typeface="Times New Roman"/>
              </a:rPr>
              <a:t>1C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16657" y="1440208"/>
            <a:ext cx="6921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5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82194" y="1408458"/>
            <a:ext cx="91186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7329" algn="l"/>
                <a:tab pos="622300" algn="l"/>
                <a:tab pos="848994" algn="l"/>
              </a:tabLst>
            </a:pPr>
            <a:r>
              <a:rPr dirty="0" smtClean="0" sz="950" spc="65" i="1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dirty="0" smtClean="0" sz="950" spc="65" i="1">
                <a:solidFill>
                  <a:srgbClr val="161616"/>
                </a:solidFill>
                <a:latin typeface="Arial"/>
                <a:cs typeface="Arial"/>
              </a:rPr>
              <a:t>	</a:t>
            </a:r>
            <a:r>
              <a:rPr dirty="0" smtClean="0" sz="700" spc="75">
                <a:solidFill>
                  <a:srgbClr val="444444"/>
                </a:solidFill>
                <a:latin typeface="Times New Roman"/>
                <a:cs typeface="Times New Roman"/>
              </a:rPr>
              <a:t>z</a:t>
            </a:r>
            <a:r>
              <a:rPr dirty="0" smtClean="0" sz="700" spc="75">
                <a:solidFill>
                  <a:srgbClr val="444444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65" i="1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dirty="0" smtClean="0" sz="950" spc="65" i="1">
                <a:solidFill>
                  <a:srgbClr val="161616"/>
                </a:solidFill>
                <a:latin typeface="Arial"/>
                <a:cs typeface="Arial"/>
              </a:rPr>
              <a:t>	</a:t>
            </a:r>
            <a:r>
              <a:rPr dirty="0" smtClean="0" sz="700" spc="75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6734" y="1720812"/>
            <a:ext cx="1114425" cy="5054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">
                <a:solidFill>
                  <a:srgbClr val="161616"/>
                </a:solidFill>
                <a:latin typeface="Times New Roman"/>
                <a:cs typeface="Times New Roman"/>
              </a:rPr>
              <a:t>Then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100" spc="10">
                <a:solidFill>
                  <a:srgbClr val="161616"/>
                </a:solidFill>
                <a:latin typeface="Times New Roman"/>
                <a:cs typeface="Times New Roman"/>
              </a:rPr>
              <a:t>At</a:t>
            </a:r>
            <a:r>
              <a:rPr dirty="0" smtClean="0" sz="1100" spc="5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444444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30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nducto</a:t>
            </a:r>
            <a:r>
              <a:rPr dirty="0" smtClean="0" sz="1100" spc="50">
                <a:solidFill>
                  <a:srgbClr val="161616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25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110">
                <a:solidFill>
                  <a:srgbClr val="161616"/>
                </a:solidFill>
                <a:latin typeface="Times New Roman"/>
                <a:cs typeface="Times New Roman"/>
              </a:rPr>
              <a:t>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6734" y="2658411"/>
            <a:ext cx="5824855" cy="1991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77745" algn="l"/>
                <a:tab pos="3381375" algn="l"/>
              </a:tabLst>
            </a:pPr>
            <a:r>
              <a:rPr dirty="0" smtClean="0" sz="1100" spc="-20">
                <a:solidFill>
                  <a:srgbClr val="161616"/>
                </a:solidFill>
                <a:latin typeface="Times New Roman"/>
                <a:cs typeface="Times New Roman"/>
              </a:rPr>
              <a:t>where</a:t>
            </a:r>
            <a:r>
              <a:rPr dirty="0" smtClean="0" sz="1100" spc="6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61616"/>
                </a:solidFill>
                <a:latin typeface="Times New Roman"/>
                <a:cs typeface="Times New Roman"/>
              </a:rPr>
              <a:t>plus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2A2A2A"/>
                </a:solidFill>
                <a:latin typeface="Times New Roman"/>
                <a:cs typeface="Times New Roman"/>
              </a:rPr>
              <a:t>sign</a:t>
            </a:r>
            <a:r>
              <a:rPr dirty="0" smtClean="0" sz="1100" spc="1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2A2A2A"/>
                </a:solidFill>
                <a:latin typeface="Times New Roman"/>
                <a:cs typeface="Times New Roman"/>
              </a:rPr>
              <a:t>applies</a:t>
            </a:r>
            <a:r>
              <a:rPr dirty="0" smtClean="0" sz="1100" spc="-2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70">
                <a:solidFill>
                  <a:srgbClr val="2A2A2A"/>
                </a:solidFill>
                <a:latin typeface="Times New Roman"/>
                <a:cs typeface="Times New Roman"/>
              </a:rPr>
              <a:t>at</a:t>
            </a:r>
            <a:r>
              <a:rPr dirty="0" smtClean="0" sz="1100" spc="70">
                <a:solidFill>
                  <a:srgbClr val="2A2A2A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-12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65">
                <a:solidFill>
                  <a:srgbClr val="161616"/>
                </a:solidFill>
                <a:latin typeface="Times New Roman"/>
                <a:cs typeface="Times New Roman"/>
              </a:rPr>
              <a:t>z</a:t>
            </a:r>
            <a:r>
              <a:rPr dirty="0" smtClean="0" sz="105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85">
                <a:solidFill>
                  <a:srgbClr val="2A2A2A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 i="1">
                <a:solidFill>
                  <a:srgbClr val="161616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25" i="1">
                <a:solidFill>
                  <a:srgbClr val="161616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61616"/>
                </a:solidFill>
                <a:latin typeface="Times New Roman"/>
                <a:cs typeface="Times New Roman"/>
              </a:rPr>
              <a:t>minus</a:t>
            </a:r>
            <a:r>
              <a:rPr dirty="0" smtClean="0" sz="1100" spc="10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at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65">
                <a:solidFill>
                  <a:srgbClr val="2A2A2A"/>
                </a:solidFill>
                <a:latin typeface="Times New Roman"/>
                <a:cs typeface="Times New Roman"/>
              </a:rPr>
              <a:t>z</a:t>
            </a:r>
            <a:r>
              <a:rPr dirty="0" smtClean="0" sz="1050" spc="-2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85">
                <a:solidFill>
                  <a:srgbClr val="444444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8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161616"/>
                </a:solidFill>
                <a:latin typeface="Times New Roman"/>
                <a:cs typeface="Times New Roman"/>
              </a:rPr>
              <a:t>0.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50" spc="35">
                <a:solidFill>
                  <a:srgbClr val="161616"/>
                </a:solidFill>
                <a:latin typeface="Arial"/>
                <a:cs typeface="Arial"/>
              </a:rPr>
              <a:t>8</a:t>
            </a:r>
            <a:r>
              <a:rPr dirty="0" smtClean="0" sz="950" spc="-100">
                <a:solidFill>
                  <a:srgbClr val="161616"/>
                </a:solidFill>
                <a:latin typeface="Arial"/>
                <a:cs typeface="Arial"/>
              </a:rPr>
              <a:t>.</a:t>
            </a:r>
            <a:r>
              <a:rPr dirty="0" smtClean="0" sz="1050" spc="170">
                <a:solidFill>
                  <a:srgbClr val="161616"/>
                </a:solidFill>
                <a:latin typeface="Times New Roman"/>
                <a:cs typeface="Times New Roman"/>
              </a:rPr>
              <a:t>7</a:t>
            </a:r>
            <a:r>
              <a:rPr dirty="0" smtClean="0" sz="1050" spc="170">
                <a:solidFill>
                  <a:srgbClr val="161616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114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>
                <a:solidFill>
                  <a:srgbClr val="161616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050" spc="5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5">
                <a:solidFill>
                  <a:srgbClr val="161616"/>
                </a:solidFill>
                <a:latin typeface="Times New Roman"/>
                <a:cs typeface="Times New Roman"/>
              </a:rPr>
              <a:t>PRODUCT</a:t>
            </a:r>
            <a:r>
              <a:rPr dirty="0" smtClean="0" sz="1050" spc="7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>
                <a:solidFill>
                  <a:srgbClr val="161616"/>
                </a:solidFill>
                <a:latin typeface="Times New Roman"/>
                <a:cs typeface="Times New Roman"/>
              </a:rPr>
              <a:t>SOLUTION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9"/>
              </a:spcBef>
            </a:pPr>
            <a:endParaRPr sz="600"/>
          </a:p>
          <a:p>
            <a:pPr marL="12700" marR="12700" indent="220345">
              <a:lnSpc>
                <a:spcPts val="1240"/>
              </a:lnSpc>
              <a:tabLst>
                <a:tab pos="2045335" algn="l"/>
              </a:tabLst>
            </a:pPr>
            <a:r>
              <a:rPr dirty="0" smtClean="0" sz="1100" spc="-10">
                <a:solidFill>
                  <a:srgbClr val="161616"/>
                </a:solidFill>
                <a:latin typeface="Times New Roman"/>
                <a:cs typeface="Times New Roman"/>
              </a:rPr>
              <a:t>When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-2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61616"/>
                </a:solidFill>
                <a:latin typeface="Times New Roman"/>
                <a:cs typeface="Times New Roman"/>
              </a:rPr>
              <a:t>potential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61616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-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varies</a:t>
            </a:r>
            <a:r>
              <a:rPr dirty="0" smtClean="0" sz="1100" spc="4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>
                <a:solidFill>
                  <a:srgbClr val="161616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more</a:t>
            </a:r>
            <a:r>
              <a:rPr dirty="0" smtClean="0" sz="1100" spc="5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that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2A2A2A"/>
                </a:solidFill>
                <a:latin typeface="Times New Roman"/>
                <a:cs typeface="Times New Roman"/>
              </a:rPr>
              <a:t>one</a:t>
            </a:r>
            <a:r>
              <a:rPr dirty="0" smtClean="0" sz="1100" spc="5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direction,</a:t>
            </a:r>
            <a:r>
              <a:rPr dirty="0" smtClean="0" sz="1100" spc="3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Laplace's</a:t>
            </a:r>
            <a:r>
              <a:rPr dirty="0" smtClean="0" sz="1100" spc="7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equation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>
                <a:solidFill>
                  <a:srgbClr val="161616"/>
                </a:solidFill>
                <a:latin typeface="Times New Roman"/>
                <a:cs typeface="Times New Roman"/>
              </a:rPr>
              <a:t>will</a:t>
            </a:r>
            <a:r>
              <a:rPr dirty="0" smtClean="0" sz="1100" spc="5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0">
                <a:solidFill>
                  <a:srgbClr val="2A2A2A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40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ntain</a:t>
            </a:r>
            <a:r>
              <a:rPr dirty="0" smtClean="0" sz="1100" spc="11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more </a:t>
            </a:r>
            <a:r>
              <a:rPr dirty="0" smtClean="0" sz="1100" spc="-13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than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one</a:t>
            </a:r>
            <a:r>
              <a:rPr dirty="0" smtClean="0" sz="1100" spc="5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term.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Suppose</a:t>
            </a:r>
            <a:r>
              <a:rPr dirty="0" smtClean="0" sz="1100" spc="7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that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161616"/>
                </a:solidFill>
                <a:latin typeface="Times New Roman"/>
                <a:cs typeface="Times New Roman"/>
              </a:rPr>
              <a:t>Vis</a:t>
            </a:r>
            <a:r>
              <a:rPr dirty="0" smtClean="0" sz="1100" spc="1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5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9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61616"/>
                </a:solidFill>
                <a:latin typeface="Times New Roman"/>
                <a:cs typeface="Times New Roman"/>
              </a:rPr>
              <a:t>function</a:t>
            </a:r>
            <a:r>
              <a:rPr dirty="0" smtClean="0" sz="1100" spc="8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both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0" i="1">
                <a:solidFill>
                  <a:srgbClr val="2A2A2A"/>
                </a:solidFill>
                <a:latin typeface="Times New Roman"/>
                <a:cs typeface="Times New Roman"/>
              </a:rPr>
              <a:t>x</a:t>
            </a:r>
            <a:r>
              <a:rPr dirty="0" smtClean="0" sz="1100" spc="90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0">
                <a:solidFill>
                  <a:srgbClr val="2A2A2A"/>
                </a:solidFill>
                <a:latin typeface="Times New Roman"/>
                <a:cs typeface="Times New Roman"/>
              </a:rPr>
              <a:t>andy.</a:t>
            </a:r>
            <a:r>
              <a:rPr dirty="0" smtClean="0" sz="1100" spc="2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161616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8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has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special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35"/>
              </a:lnSpc>
              <a:tabLst>
                <a:tab pos="413384" algn="l"/>
              </a:tabLst>
            </a:pPr>
            <a:r>
              <a:rPr dirty="0" smtClean="0" sz="1100" spc="-35">
                <a:solidFill>
                  <a:srgbClr val="161616"/>
                </a:solidFill>
                <a:latin typeface="Times New Roman"/>
                <a:cs typeface="Times New Roman"/>
              </a:rPr>
              <a:t>rorm</a:t>
            </a:r>
            <a:r>
              <a:rPr dirty="0" smtClean="0" sz="1100" spc="-35">
                <a:solidFill>
                  <a:srgbClr val="161616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130" i="1">
                <a:solidFill>
                  <a:srgbClr val="2A2A2A"/>
                </a:solidFill>
                <a:latin typeface="Arial"/>
                <a:cs typeface="Arial"/>
              </a:rPr>
              <a:t>V</a:t>
            </a:r>
            <a:r>
              <a:rPr dirty="0" smtClean="0" sz="1000" spc="-80" i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500" spc="-85">
                <a:solidFill>
                  <a:srgbClr val="444444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8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80">
                <a:solidFill>
                  <a:srgbClr val="161616"/>
                </a:solidFill>
                <a:latin typeface="Times New Roman"/>
                <a:cs typeface="Times New Roman"/>
              </a:rPr>
              <a:t>X(x)Y(y</a:t>
            </a:r>
            <a:r>
              <a:rPr dirty="0" smtClean="0" sz="1050" spc="120">
                <a:solidFill>
                  <a:srgbClr val="161616"/>
                </a:solidFill>
                <a:latin typeface="Times New Roman"/>
                <a:cs typeface="Times New Roman"/>
              </a:rPr>
              <a:t>)</a:t>
            </a:r>
            <a:r>
              <a:rPr dirty="0" smtClean="0" sz="1050" spc="15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150">
                <a:solidFill>
                  <a:srgbClr val="444444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12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61616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5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>
                <a:solidFill>
                  <a:srgbClr val="161616"/>
                </a:solidFill>
                <a:latin typeface="Times New Roman"/>
                <a:cs typeface="Times New Roman"/>
              </a:rPr>
              <a:t>will</a:t>
            </a:r>
            <a:r>
              <a:rPr dirty="0" smtClean="0" sz="1100" spc="10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make</a:t>
            </a:r>
            <a:r>
              <a:rPr dirty="0" smtClean="0" sz="1100" spc="8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61616"/>
                </a:solidFill>
                <a:latin typeface="Times New Roman"/>
                <a:cs typeface="Times New Roman"/>
              </a:rPr>
              <a:t>possible</a:t>
            </a:r>
            <a:r>
              <a:rPr dirty="0" smtClean="0" sz="1100" spc="9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-3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separation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2A2A2A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8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variable</a:t>
            </a:r>
            <a:r>
              <a:rPr dirty="0" smtClean="0" sz="1100" spc="70">
                <a:solidFill>
                  <a:srgbClr val="2A2A2A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14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5"/>
              </a:spcBef>
            </a:pPr>
            <a:endParaRPr sz="600"/>
          </a:p>
          <a:p>
            <a:pPr algn="ctr" marR="30480">
              <a:lnSpc>
                <a:spcPts val="1230"/>
              </a:lnSpc>
            </a:pPr>
            <a:r>
              <a:rPr dirty="0" smtClean="0" sz="1150" spc="10" u="sng">
                <a:solidFill>
                  <a:srgbClr val="2A2A2A"/>
                </a:solidFill>
                <a:latin typeface="Arial"/>
                <a:cs typeface="Arial"/>
              </a:rPr>
              <a:t>cf</a:t>
            </a:r>
            <a:r>
              <a:rPr dirty="0" smtClean="0" sz="1150" spc="15" u="sng">
                <a:solidFill>
                  <a:srgbClr val="2A2A2A"/>
                </a:solidFill>
                <a:latin typeface="Arial"/>
                <a:cs typeface="Arial"/>
              </a:rPr>
              <a:t>(</a:t>
            </a:r>
            <a:r>
              <a:rPr dirty="0" smtClean="0" sz="1150" spc="20" u="sng">
                <a:solidFill>
                  <a:srgbClr val="2A2A2A"/>
                </a:solidFill>
                <a:latin typeface="Arial"/>
                <a:cs typeface="Arial"/>
              </a:rPr>
              <a:t>XY</a:t>
            </a:r>
            <a:r>
              <a:rPr dirty="0" smtClean="0" sz="1150" spc="15" u="sng">
                <a:solidFill>
                  <a:srgbClr val="2A2A2A"/>
                </a:solidFill>
                <a:latin typeface="Arial"/>
                <a:cs typeface="Arial"/>
              </a:rPr>
              <a:t>)</a:t>
            </a:r>
            <a:r>
              <a:rPr dirty="0" smtClean="0" sz="1150" spc="-120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200" spc="85">
                <a:solidFill>
                  <a:srgbClr val="2A2A2A"/>
                </a:solidFill>
                <a:latin typeface="Times New Roman"/>
                <a:cs typeface="Times New Roman"/>
              </a:rPr>
              <a:t>+</a:t>
            </a:r>
            <a:r>
              <a:rPr dirty="0" smtClean="0" sz="1200" spc="-6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 u="sng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050" spc="-5" u="sng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050" spc="85" u="sng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050" spc="55" u="sng">
                <a:solidFill>
                  <a:srgbClr val="161616"/>
                </a:solidFill>
                <a:latin typeface="Arial"/>
                <a:cs typeface="Arial"/>
              </a:rPr>
              <a:t>(</a:t>
            </a:r>
            <a:r>
              <a:rPr dirty="0" smtClean="0" sz="1050" spc="110" u="sng">
                <a:solidFill>
                  <a:srgbClr val="161616"/>
                </a:solidFill>
                <a:latin typeface="Arial"/>
                <a:cs typeface="Arial"/>
              </a:rPr>
              <a:t>XY</a:t>
            </a:r>
            <a:r>
              <a:rPr dirty="0" smtClean="0" sz="1050" spc="55" u="sng">
                <a:solidFill>
                  <a:srgbClr val="161616"/>
                </a:solidFill>
                <a:latin typeface="Arial"/>
                <a:cs typeface="Arial"/>
              </a:rPr>
              <a:t>)</a:t>
            </a:r>
            <a:r>
              <a:rPr dirty="0" smtClean="0" sz="1050" spc="-14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950" spc="350">
                <a:solidFill>
                  <a:srgbClr val="444444"/>
                </a:solidFill>
                <a:latin typeface="Arial"/>
                <a:cs typeface="Arial"/>
              </a:rPr>
              <a:t>=</a:t>
            </a:r>
            <a:r>
              <a:rPr dirty="0" smtClean="0" sz="1050" spc="55">
                <a:solidFill>
                  <a:srgbClr val="2A2A2A"/>
                </a:solidFill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  <a:p>
            <a:pPr algn="ctr" marR="231140">
              <a:lnSpc>
                <a:spcPts val="1445"/>
              </a:lnSpc>
              <a:tabLst>
                <a:tab pos="580390" algn="l"/>
              </a:tabLst>
            </a:pPr>
            <a:r>
              <a:rPr dirty="0" smtClean="0" sz="1650" spc="-325" i="1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sz="1650" spc="-105" i="1">
                <a:solidFill>
                  <a:srgbClr val="2A2A2A"/>
                </a:solidFill>
                <a:latin typeface="Times New Roman"/>
                <a:cs typeface="Times New Roman"/>
              </a:rPr>
              <a:t>x</a:t>
            </a:r>
            <a:r>
              <a:rPr dirty="0" smtClean="0" baseline="25925" sz="1125" spc="315" i="1">
                <a:solidFill>
                  <a:srgbClr val="444444"/>
                </a:solidFill>
                <a:latin typeface="Courier New"/>
                <a:cs typeface="Courier New"/>
              </a:rPr>
              <a:t>1</a:t>
            </a:r>
            <a:r>
              <a:rPr dirty="0" smtClean="0" baseline="25925" sz="1125" spc="315" i="1">
                <a:solidFill>
                  <a:srgbClr val="444444"/>
                </a:solidFill>
                <a:latin typeface="Courier New"/>
                <a:cs typeface="Courier New"/>
              </a:rPr>
              <a:t>	</a:t>
            </a:r>
            <a:r>
              <a:rPr dirty="0" smtClean="0" sz="1650" spc="-330" i="1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sz="1650" spc="-150" i="1">
                <a:solidFill>
                  <a:srgbClr val="2A2A2A"/>
                </a:solidFill>
                <a:latin typeface="Times New Roman"/>
                <a:cs typeface="Times New Roman"/>
              </a:rPr>
              <a:t>y</a:t>
            </a:r>
            <a:r>
              <a:rPr dirty="0" smtClean="0" baseline="25925" sz="1125" spc="315" i="1">
                <a:solidFill>
                  <a:srgbClr val="444444"/>
                </a:solidFill>
                <a:latin typeface="Courier New"/>
                <a:cs typeface="Courier New"/>
              </a:rPr>
              <a:t>1</a:t>
            </a:r>
            <a:endParaRPr baseline="25925" sz="1125">
              <a:latin typeface="Courier New"/>
              <a:cs typeface="Courier New"/>
            </a:endParaRPr>
          </a:p>
          <a:p>
            <a:pPr>
              <a:lnSpc>
                <a:spcPts val="550"/>
              </a:lnSpc>
              <a:spcBef>
                <a:spcPts val="34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100" spc="-100">
                <a:solidFill>
                  <a:srgbClr val="2A2A2A"/>
                </a:solidFill>
                <a:latin typeface="Arial"/>
                <a:cs typeface="Arial"/>
              </a:rPr>
              <a:t>becomes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22543" y="5109899"/>
            <a:ext cx="583565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solidFill>
                  <a:srgbClr val="2A2A2A"/>
                </a:solidFill>
                <a:latin typeface="Times New Roman"/>
                <a:cs typeface="Times New Roman"/>
              </a:rPr>
              <a:t>Since</a:t>
            </a:r>
            <a:r>
              <a:rPr dirty="0" smtClean="0" sz="1100" spc="3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14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2A2A2A"/>
                </a:solidFill>
                <a:latin typeface="Times New Roman"/>
                <a:cs typeface="Times New Roman"/>
              </a:rPr>
              <a:t>fi</a:t>
            </a:r>
            <a:r>
              <a:rPr dirty="0" smtClean="0" sz="1100" spc="-45">
                <a:solidFill>
                  <a:srgbClr val="2A2A2A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20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13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term </a:t>
            </a:r>
            <a:r>
              <a:rPr dirty="0" smtClean="0" sz="1100" spc="-114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5">
                <a:solidFill>
                  <a:srgbClr val="2A2A2A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1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independent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 i="1">
                <a:solidFill>
                  <a:srgbClr val="161616"/>
                </a:solidFill>
                <a:latin typeface="Times New Roman"/>
                <a:cs typeface="Times New Roman"/>
              </a:rPr>
              <a:t>y</a:t>
            </a:r>
            <a:r>
              <a:rPr dirty="0" smtClean="0" sz="1100" spc="-140" i="1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14" i="1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60" i="1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13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second</a:t>
            </a:r>
            <a:r>
              <a:rPr dirty="0" smtClean="0" sz="1100" spc="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4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75" i="1">
                <a:solidFill>
                  <a:srgbClr val="2A2A2A"/>
                </a:solidFill>
                <a:latin typeface="Times New Roman"/>
                <a:cs typeface="Times New Roman"/>
              </a:rPr>
              <a:t>x</a:t>
            </a:r>
            <a:r>
              <a:rPr dirty="0" smtClean="0" sz="1150" spc="185" i="1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smtClean="0" sz="1150" spc="-30" i="1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each</a:t>
            </a:r>
            <a:r>
              <a:rPr dirty="0" smtClean="0" sz="1100" spc="8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61616"/>
                </a:solidFill>
                <a:latin typeface="Times New Roman"/>
                <a:cs typeface="Times New Roman"/>
              </a:rPr>
              <a:t>may</a:t>
            </a:r>
            <a:r>
              <a:rPr dirty="0" smtClean="0" sz="1100" spc="12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2A2A2A"/>
                </a:solidFill>
                <a:latin typeface="Times New Roman"/>
                <a:cs typeface="Times New Roman"/>
              </a:rPr>
              <a:t>be</a:t>
            </a:r>
            <a:r>
              <a:rPr dirty="0" smtClean="0" sz="1100" spc="7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2A2A2A"/>
                </a:solidFill>
                <a:latin typeface="Times New Roman"/>
                <a:cs typeface="Times New Roman"/>
              </a:rPr>
              <a:t>set</a:t>
            </a:r>
            <a:r>
              <a:rPr dirty="0" smtClean="0" sz="1100" spc="5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equal</a:t>
            </a:r>
            <a:r>
              <a:rPr dirty="0" smtClean="0" sz="1100" spc="6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5">
                <a:solidFill>
                  <a:srgbClr val="161616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5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5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9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constant</a:t>
            </a:r>
            <a:r>
              <a:rPr dirty="0" smtClean="0" sz="1100" spc="-16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4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25"/>
              </a:lnSpc>
            </a:pPr>
            <a:r>
              <a:rPr dirty="0" smtClean="0" sz="1100" spc="-25">
                <a:solidFill>
                  <a:srgbClr val="161616"/>
                </a:solidFill>
                <a:latin typeface="Times New Roman"/>
                <a:cs typeface="Times New Roman"/>
              </a:rPr>
              <a:t>However</a:t>
            </a:r>
            <a:r>
              <a:rPr dirty="0" smtClean="0" sz="1100" spc="114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0">
                <a:solidFill>
                  <a:srgbClr val="2A2A2A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40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10">
                <a:solidFill>
                  <a:srgbClr val="161616"/>
                </a:solidFill>
                <a:latin typeface="Times New Roman"/>
                <a:cs typeface="Times New Roman"/>
              </a:rPr>
              <a:t>nstant</a:t>
            </a:r>
            <a:r>
              <a:rPr dirty="0" smtClean="0" sz="1100" spc="6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61616"/>
                </a:solidFill>
                <a:latin typeface="Times New Roman"/>
                <a:cs typeface="Times New Roman"/>
              </a:rPr>
              <a:t>f</a:t>
            </a:r>
            <a:r>
              <a:rPr dirty="0" smtClean="0" sz="1100" spc="85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10">
                <a:solidFill>
                  <a:srgbClr val="161616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5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2A2A2A"/>
                </a:solidFill>
                <a:latin typeface="Times New Roman"/>
                <a:cs typeface="Times New Roman"/>
              </a:rPr>
              <a:t>one</a:t>
            </a:r>
            <a:r>
              <a:rPr dirty="0" smtClean="0" sz="1100" spc="5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must</a:t>
            </a:r>
            <a:r>
              <a:rPr dirty="0" smtClean="0" sz="1100" spc="1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61616"/>
                </a:solidFill>
                <a:latin typeface="Times New Roman"/>
                <a:cs typeface="Times New Roman"/>
              </a:rPr>
              <a:t>be</a:t>
            </a:r>
            <a:r>
              <a:rPr dirty="0" smtClean="0" sz="1050" spc="9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61616"/>
                </a:solidFill>
                <a:latin typeface="Times New Roman"/>
                <a:cs typeface="Times New Roman"/>
              </a:rPr>
              <a:t>negative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30">
                <a:solidFill>
                  <a:srgbClr val="2A2A2A"/>
                </a:solidFill>
                <a:latin typeface="Times New Roman"/>
                <a:cs typeface="Times New Roman"/>
              </a:rPr>
              <a:t>f</a:t>
            </a:r>
            <a:r>
              <a:rPr dirty="0" smtClean="0" sz="1100" spc="7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2A2A2A"/>
                </a:solidFill>
                <a:latin typeface="Times New Roman"/>
                <a:cs typeface="Times New Roman"/>
              </a:rPr>
              <a:t>that</a:t>
            </a:r>
            <a:r>
              <a:rPr dirty="0" smtClean="0" sz="1100" spc="11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for</a:t>
            </a:r>
            <a:r>
              <a:rPr dirty="0" smtClean="0" sz="1100" spc="-1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2A2A2A"/>
                </a:solidFill>
                <a:latin typeface="Times New Roman"/>
                <a:cs typeface="Times New Roman"/>
              </a:rPr>
              <a:t>other</a:t>
            </a:r>
            <a:r>
              <a:rPr dirty="0" smtClean="0" sz="1100" spc="-18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4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140">
                <a:solidFill>
                  <a:srgbClr val="444444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8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Let</a:t>
            </a:r>
            <a:r>
              <a:rPr dirty="0" smtClean="0" sz="1100" spc="4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61616"/>
                </a:solidFill>
                <a:latin typeface="Times New Roman"/>
                <a:cs typeface="Times New Roman"/>
              </a:rPr>
              <a:t>constant</a:t>
            </a:r>
            <a:r>
              <a:rPr dirty="0" smtClean="0" sz="1100" spc="7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>
                <a:solidFill>
                  <a:srgbClr val="2A2A2A"/>
                </a:solidFill>
                <a:latin typeface="Times New Roman"/>
                <a:cs typeface="Times New Roman"/>
              </a:rPr>
              <a:t>be</a:t>
            </a:r>
            <a:r>
              <a:rPr dirty="0" smtClean="0" sz="1050" spc="5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65" i="1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31746" sz="1050" spc="150" i="1">
                <a:solidFill>
                  <a:srgbClr val="5D5D5D"/>
                </a:solidFill>
                <a:latin typeface="Times New Roman"/>
                <a:cs typeface="Times New Roman"/>
              </a:rPr>
              <a:t>2</a:t>
            </a:r>
            <a:r>
              <a:rPr dirty="0" smtClean="0" sz="700" spc="10" i="1">
                <a:solidFill>
                  <a:srgbClr val="5D5D5D"/>
                </a:solidFill>
                <a:latin typeface="Times New Roman"/>
                <a:cs typeface="Times New Roman"/>
              </a:rPr>
              <a:t>•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49873" y="5499981"/>
            <a:ext cx="136144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17269" algn="l"/>
              </a:tabLst>
            </a:pPr>
            <a:r>
              <a:rPr dirty="0" smtClean="0" sz="1100" spc="175">
                <a:solidFill>
                  <a:srgbClr val="161616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110" i="1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dirty="0" smtClean="0" baseline="31746" sz="1050" spc="82" i="1">
                <a:solidFill>
                  <a:srgbClr val="444444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65" i="1">
                <a:solidFill>
                  <a:srgbClr val="161616"/>
                </a:solidFill>
                <a:latin typeface="Arial"/>
                <a:cs typeface="Arial"/>
              </a:rPr>
              <a:t>X</a:t>
            </a:r>
            <a:r>
              <a:rPr dirty="0" smtClean="0" sz="950" spc="65" i="1">
                <a:solidFill>
                  <a:srgbClr val="161616"/>
                </a:solidFill>
                <a:latin typeface="Arial"/>
                <a:cs typeface="Arial"/>
              </a:rPr>
              <a:t>	</a:t>
            </a:r>
            <a:r>
              <a:rPr dirty="0" smtClean="0" sz="1100" spc="270">
                <a:solidFill>
                  <a:srgbClr val="2A2A2A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60" i="1">
                <a:solidFill>
                  <a:srgbClr val="2A2A2A"/>
                </a:solidFill>
                <a:latin typeface="Arial"/>
                <a:cs typeface="Arial"/>
              </a:rPr>
              <a:t>d</a:t>
            </a:r>
            <a:r>
              <a:rPr dirty="0" smtClean="0" baseline="31746" sz="1050" spc="67" i="1">
                <a:solidFill>
                  <a:srgbClr val="444444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1746" sz="1050" spc="-172" i="1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5" i="1">
                <a:solidFill>
                  <a:srgbClr val="161616"/>
                </a:solidFill>
                <a:latin typeface="Arial"/>
                <a:cs typeface="Arial"/>
              </a:rPr>
              <a:t>Y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9210" y="5600428"/>
            <a:ext cx="66294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220" i="1">
                <a:solidFill>
                  <a:srgbClr val="5D5D5D"/>
                </a:solidFill>
                <a:latin typeface="Arial"/>
                <a:cs typeface="Arial"/>
              </a:rPr>
              <a:t>-</a:t>
            </a:r>
            <a:r>
              <a:rPr dirty="0" smtClean="0" sz="950" spc="1205" i="1">
                <a:solidFill>
                  <a:srgbClr val="5D5D5D"/>
                </a:solidFill>
                <a:latin typeface="Arial"/>
                <a:cs typeface="Arial"/>
              </a:rPr>
              <a:t>-</a:t>
            </a:r>
            <a:r>
              <a:rPr dirty="0" smtClean="0" sz="950" spc="350" i="1">
                <a:solidFill>
                  <a:srgbClr val="444444"/>
                </a:solidFill>
                <a:latin typeface="Arial"/>
                <a:cs typeface="Arial"/>
              </a:rPr>
              <a:t>=</a:t>
            </a:r>
            <a:r>
              <a:rPr dirty="0" smtClean="0" sz="950" spc="65" i="1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dirty="0" smtClean="0" sz="950" spc="-85" i="1">
                <a:solidFill>
                  <a:srgbClr val="444444"/>
                </a:solidFill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5780" y="5568678"/>
            <a:ext cx="746760" cy="299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265"/>
              </a:lnSpc>
            </a:pPr>
            <a:r>
              <a:rPr dirty="0" smtClean="0" sz="1100" spc="635">
                <a:solidFill>
                  <a:srgbClr val="444444"/>
                </a:solidFill>
                <a:latin typeface="Arial"/>
                <a:cs typeface="Arial"/>
              </a:rPr>
              <a:t>-</a:t>
            </a:r>
            <a:r>
              <a:rPr dirty="0" smtClean="0" sz="1100" spc="944">
                <a:solidFill>
                  <a:srgbClr val="5D5D5D"/>
                </a:solidFill>
                <a:latin typeface="Arial"/>
                <a:cs typeface="Arial"/>
              </a:rPr>
              <a:t>-=</a:t>
            </a:r>
            <a:r>
              <a:rPr dirty="0" smtClean="0" sz="1100" spc="-200">
                <a:solidFill>
                  <a:srgbClr val="5D5D5D"/>
                </a:solidFill>
                <a:latin typeface="Arial"/>
                <a:cs typeface="Arial"/>
              </a:rPr>
              <a:t> </a:t>
            </a:r>
            <a:r>
              <a:rPr dirty="0" smtClean="0" sz="1200" spc="330" i="1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-10" i="1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140" i="1">
                <a:solidFill>
                  <a:srgbClr val="444444"/>
                </a:solidFill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marL="24130">
              <a:lnSpc>
                <a:spcPts val="1005"/>
              </a:lnSpc>
            </a:pPr>
            <a:r>
              <a:rPr dirty="0" smtClean="0" sz="1000" spc="100" i="1">
                <a:solidFill>
                  <a:srgbClr val="161616"/>
                </a:solidFill>
                <a:latin typeface="Arial"/>
                <a:cs typeface="Arial"/>
              </a:rPr>
              <a:t>Y</a:t>
            </a:r>
            <a:r>
              <a:rPr dirty="0" smtClean="0" sz="1000" spc="-45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000" spc="5" i="1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dirty="0" smtClean="0" sz="1000" spc="80" i="1">
                <a:solidFill>
                  <a:srgbClr val="161616"/>
                </a:solidFill>
                <a:latin typeface="Arial"/>
                <a:cs typeface="Arial"/>
              </a:rPr>
              <a:t>y</a:t>
            </a:r>
            <a:r>
              <a:rPr dirty="0" smtClean="0" baseline="38461" sz="975" spc="104" i="1">
                <a:solidFill>
                  <a:srgbClr val="444444"/>
                </a:solidFill>
                <a:latin typeface="Times New Roman"/>
                <a:cs typeface="Times New Roman"/>
              </a:rPr>
              <a:t>2</a:t>
            </a:r>
            <a:endParaRPr baseline="38461" sz="97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22543" y="5698196"/>
            <a:ext cx="2571115" cy="412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222885">
              <a:lnSpc>
                <a:spcPct val="100000"/>
              </a:lnSpc>
            </a:pPr>
            <a:r>
              <a:rPr dirty="0" smtClean="0" sz="1000" spc="70" i="1">
                <a:solidFill>
                  <a:srgbClr val="161616"/>
                </a:solidFill>
                <a:latin typeface="Arial"/>
                <a:cs typeface="Arial"/>
              </a:rPr>
              <a:t>X</a:t>
            </a:r>
            <a:r>
              <a:rPr dirty="0" smtClean="0" sz="1000" spc="70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000" spc="-114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050" spc="40">
                <a:solidFill>
                  <a:srgbClr val="161616"/>
                </a:solidFill>
                <a:latin typeface="Times New Roman"/>
                <a:cs typeface="Times New Roman"/>
              </a:rPr>
              <a:t>d</a:t>
            </a:r>
            <a:r>
              <a:rPr dirty="0" smtClean="0" sz="1050" spc="45">
                <a:solidFill>
                  <a:srgbClr val="161616"/>
                </a:solidFill>
                <a:latin typeface="Times New Roman"/>
                <a:cs typeface="Times New Roman"/>
              </a:rPr>
              <a:t>x</a:t>
            </a:r>
            <a:r>
              <a:rPr dirty="0" smtClean="0" baseline="35714" sz="1050" spc="89">
                <a:solidFill>
                  <a:srgbClr val="444444"/>
                </a:solidFill>
                <a:latin typeface="Times New Roman"/>
                <a:cs typeface="Times New Roman"/>
              </a:rPr>
              <a:t>2</a:t>
            </a:r>
            <a:endParaRPr baseline="35714" sz="10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100" spc="55">
                <a:solidFill>
                  <a:srgbClr val="161616"/>
                </a:solidFill>
                <a:latin typeface="Times New Roman"/>
                <a:cs typeface="Times New Roman"/>
              </a:rPr>
              <a:t>llle</a:t>
            </a:r>
            <a:r>
              <a:rPr dirty="0" smtClean="0" sz="1100" spc="-5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general</a:t>
            </a:r>
            <a:r>
              <a:rPr dirty="0" smtClean="0" sz="1100" spc="5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solution</a:t>
            </a:r>
            <a:r>
              <a:rPr dirty="0" smtClean="0" sz="1100" spc="10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for</a:t>
            </a:r>
            <a:r>
              <a:rPr dirty="0" smtClean="0" sz="1100" spc="3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 i="1">
                <a:solidFill>
                  <a:srgbClr val="161616"/>
                </a:solidFill>
                <a:latin typeface="Arial"/>
                <a:cs typeface="Arial"/>
              </a:rPr>
              <a:t>X</a:t>
            </a:r>
            <a:r>
              <a:rPr dirty="0" smtClean="0" sz="1000" spc="30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000" spc="-120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(for</a:t>
            </a:r>
            <a:r>
              <a:rPr dirty="0" smtClean="0" sz="1100" spc="3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2A2A2A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100" spc="5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5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80">
                <a:solidFill>
                  <a:srgbClr val="161616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4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5">
                <a:solidFill>
                  <a:srgbClr val="161616"/>
                </a:solidFill>
                <a:latin typeface="Times New Roman"/>
                <a:cs typeface="Times New Roman"/>
              </a:rPr>
              <a:t>is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22543" y="6132646"/>
            <a:ext cx="5807075" cy="3157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1590">
              <a:lnSpc>
                <a:spcPct val="100000"/>
              </a:lnSpc>
            </a:pPr>
            <a:r>
              <a:rPr dirty="0" smtClean="0" sz="1100" spc="195" i="1">
                <a:solidFill>
                  <a:srgbClr val="161616"/>
                </a:solidFill>
                <a:latin typeface="Times New Roman"/>
                <a:cs typeface="Times New Roman"/>
              </a:rPr>
              <a:t>X=</a:t>
            </a:r>
            <a:r>
              <a:rPr dirty="0" smtClean="0" sz="1100" spc="5" i="1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0" i="1">
                <a:solidFill>
                  <a:srgbClr val="2A2A2A"/>
                </a:solidFill>
                <a:latin typeface="Times New Roman"/>
                <a:cs typeface="Times New Roman"/>
              </a:rPr>
              <a:t>A,eu</a:t>
            </a:r>
            <a:r>
              <a:rPr dirty="0" smtClean="0" sz="1100" spc="85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30">
                <a:solidFill>
                  <a:srgbClr val="161616"/>
                </a:solidFill>
                <a:latin typeface="Times New Roman"/>
                <a:cs typeface="Times New Roman"/>
              </a:rPr>
              <a:t>+</a:t>
            </a:r>
            <a:r>
              <a:rPr dirty="0" smtClean="0" sz="1200" spc="-15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85" i="1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25641" sz="975" spc="127" i="1">
                <a:solidFill>
                  <a:srgbClr val="444444"/>
                </a:solidFill>
                <a:latin typeface="Times New Roman"/>
                <a:cs typeface="Times New Roman"/>
              </a:rPr>
              <a:t>2</a:t>
            </a:r>
            <a:r>
              <a:rPr dirty="0" smtClean="0" sz="1050" spc="10" i="1">
                <a:solidFill>
                  <a:srgbClr val="2A2A2A"/>
                </a:solidFill>
                <a:latin typeface="Arial"/>
                <a:cs typeface="Arial"/>
              </a:rPr>
              <a:t>e</a:t>
            </a:r>
            <a:r>
              <a:rPr dirty="0" smtClean="0" sz="1050" spc="105" i="1">
                <a:solidFill>
                  <a:srgbClr val="797979"/>
                </a:solidFill>
                <a:latin typeface="Arial"/>
                <a:cs typeface="Arial"/>
              </a:rPr>
              <a:t>-</a:t>
            </a:r>
            <a:r>
              <a:rPr dirty="0" smtClean="0" sz="1050" spc="-335" i="1">
                <a:solidFill>
                  <a:srgbClr val="444444"/>
                </a:solidFill>
                <a:latin typeface="Arial"/>
                <a:cs typeface="Arial"/>
              </a:rPr>
              <a:t>IJJC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2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100" spc="25">
                <a:solidFill>
                  <a:srgbClr val="2A2A2A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60">
                <a:solidFill>
                  <a:srgbClr val="2A2A2A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110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7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equivalently,</a:t>
            </a:r>
            <a:endParaRPr sz="1100">
              <a:latin typeface="Times New Roman"/>
              <a:cs typeface="Times New Roman"/>
            </a:endParaRPr>
          </a:p>
          <a:p>
            <a:pPr algn="ctr" marR="27940">
              <a:lnSpc>
                <a:spcPct val="100000"/>
              </a:lnSpc>
              <a:spcBef>
                <a:spcPts val="450"/>
              </a:spcBef>
            </a:pPr>
            <a:r>
              <a:rPr dirty="0" smtClean="0" sz="1100" spc="195" i="1">
                <a:solidFill>
                  <a:srgbClr val="161616"/>
                </a:solidFill>
                <a:latin typeface="Times New Roman"/>
                <a:cs typeface="Times New Roman"/>
              </a:rPr>
              <a:t>X=</a:t>
            </a:r>
            <a:r>
              <a:rPr dirty="0" smtClean="0" sz="1100" spc="5" i="1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40" i="1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15873" sz="1050" spc="112" i="1">
                <a:solidFill>
                  <a:srgbClr val="2A2A2A"/>
                </a:solidFill>
                <a:latin typeface="Times New Roman"/>
                <a:cs typeface="Times New Roman"/>
              </a:rPr>
              <a:t>3</a:t>
            </a:r>
            <a:r>
              <a:rPr dirty="0" smtClean="0" baseline="-15873" sz="1050" spc="-82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2A2A2A"/>
                </a:solidFill>
                <a:latin typeface="Times New Roman"/>
                <a:cs typeface="Times New Roman"/>
              </a:rPr>
              <a:t>cosh</a:t>
            </a:r>
            <a:r>
              <a:rPr dirty="0" smtClean="0" sz="1100" spc="-5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 i="1">
                <a:solidFill>
                  <a:srgbClr val="2A2A2A"/>
                </a:solidFill>
                <a:latin typeface="Times New Roman"/>
                <a:cs typeface="Times New Roman"/>
              </a:rPr>
              <a:t>ax</a:t>
            </a:r>
            <a:r>
              <a:rPr dirty="0" smtClean="0" sz="1100" spc="25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75">
                <a:solidFill>
                  <a:srgbClr val="2A2A2A"/>
                </a:solidFill>
                <a:latin typeface="Arial"/>
                <a:cs typeface="Arial"/>
              </a:rPr>
              <a:t>+</a:t>
            </a:r>
            <a:r>
              <a:rPr dirty="0" smtClean="0" sz="1100" spc="95" i="1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15873" sz="1050" spc="135" i="1">
                <a:solidFill>
                  <a:srgbClr val="161616"/>
                </a:solidFill>
                <a:latin typeface="Times New Roman"/>
                <a:cs typeface="Times New Roman"/>
              </a:rPr>
              <a:t>4</a:t>
            </a:r>
            <a:r>
              <a:rPr dirty="0" smtClean="0" baseline="-15873" sz="1050" spc="30" i="1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sinh</a:t>
            </a:r>
            <a:r>
              <a:rPr dirty="0" smtClean="0" sz="1100" spc="-7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 i="1">
                <a:solidFill>
                  <a:srgbClr val="2A2A2A"/>
                </a:solidFill>
                <a:latin typeface="Times New Roman"/>
                <a:cs typeface="Times New Roman"/>
              </a:rPr>
              <a:t>ax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mtClean="0" sz="1100" spc="-15">
                <a:solidFill>
                  <a:srgbClr val="161616"/>
                </a:solidFill>
                <a:latin typeface="Times New Roman"/>
                <a:cs typeface="Times New Roman"/>
              </a:rPr>
              <a:t>md</a:t>
            </a:r>
            <a:r>
              <a:rPr dirty="0" smtClean="0" sz="1100" spc="114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general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2A2A2A"/>
                </a:solidFill>
                <a:latin typeface="Times New Roman"/>
                <a:cs typeface="Times New Roman"/>
              </a:rPr>
              <a:t>solution</a:t>
            </a:r>
            <a:r>
              <a:rPr dirty="0" smtClean="0" sz="1100" spc="6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for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50" i="1">
                <a:solidFill>
                  <a:srgbClr val="161616"/>
                </a:solidFill>
                <a:latin typeface="Times New Roman"/>
                <a:cs typeface="Times New Roman"/>
              </a:rPr>
              <a:t>Y</a:t>
            </a:r>
            <a:r>
              <a:rPr dirty="0" smtClean="0" sz="1150" spc="-20" i="1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5">
                <a:solidFill>
                  <a:srgbClr val="161616"/>
                </a:solidFill>
                <a:latin typeface="Times New Roman"/>
                <a:cs typeface="Times New Roman"/>
              </a:rPr>
              <a:t>(for</a:t>
            </a:r>
            <a:r>
              <a:rPr dirty="0" smtClean="0" sz="1100" spc="-1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5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9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20">
                <a:solidFill>
                  <a:srgbClr val="161616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100" spc="10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5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80">
                <a:solidFill>
                  <a:srgbClr val="161616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8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is</a:t>
            </a:r>
            <a:endParaRPr sz="1100">
              <a:latin typeface="Times New Roman"/>
              <a:cs typeface="Times New Roman"/>
            </a:endParaRPr>
          </a:p>
          <a:p>
            <a:pPr algn="ctr" marR="19685">
              <a:lnSpc>
                <a:spcPts val="1875"/>
              </a:lnSpc>
            </a:pPr>
            <a:r>
              <a:rPr dirty="0" smtClean="0" sz="1000" spc="145" i="1">
                <a:solidFill>
                  <a:srgbClr val="161616"/>
                </a:solidFill>
                <a:latin typeface="Arial"/>
                <a:cs typeface="Arial"/>
              </a:rPr>
              <a:t>y</a:t>
            </a:r>
            <a:r>
              <a:rPr dirty="0" smtClean="0" sz="1000" spc="-10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600" spc="-145">
                <a:solidFill>
                  <a:srgbClr val="444444"/>
                </a:solidFill>
                <a:latin typeface="Times New Roman"/>
                <a:cs typeface="Times New Roman"/>
              </a:rPr>
              <a:t>=</a:t>
            </a:r>
            <a:r>
              <a:rPr dirty="0" smtClean="0" sz="1600" spc="-16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60" i="1">
                <a:solidFill>
                  <a:srgbClr val="161616"/>
                </a:solidFill>
                <a:latin typeface="Times New Roman"/>
                <a:cs typeface="Times New Roman"/>
              </a:rPr>
              <a:t>B,ef&lt;</a:t>
            </a:r>
            <a:r>
              <a:rPr dirty="0" smtClean="0" sz="1100" spc="-270" i="1">
                <a:solidFill>
                  <a:srgbClr val="161616"/>
                </a:solidFill>
                <a:latin typeface="Times New Roman"/>
                <a:cs typeface="Times New Roman"/>
              </a:rPr>
              <a:t>&gt;</a:t>
            </a:r>
            <a:r>
              <a:rPr dirty="0" smtClean="0" sz="1100" spc="-25" i="1">
                <a:solidFill>
                  <a:srgbClr val="444444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45" i="1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85">
                <a:solidFill>
                  <a:srgbClr val="2A2A2A"/>
                </a:solidFill>
                <a:latin typeface="Times New Roman"/>
                <a:cs typeface="Times New Roman"/>
              </a:rPr>
              <a:t>+</a:t>
            </a:r>
            <a:r>
              <a:rPr dirty="0" smtClean="0" sz="1200" spc="-6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0" i="1">
                <a:solidFill>
                  <a:srgbClr val="161616"/>
                </a:solidFill>
                <a:latin typeface="Times New Roman"/>
                <a:cs typeface="Times New Roman"/>
              </a:rPr>
              <a:t>B</a:t>
            </a:r>
            <a:r>
              <a:rPr dirty="0" smtClean="0" sz="1100" spc="-140" i="1">
                <a:solidFill>
                  <a:srgbClr val="444444"/>
                </a:solidFill>
                <a:latin typeface="Times New Roman"/>
                <a:cs typeface="Times New Roman"/>
              </a:rPr>
              <a:t>2</a:t>
            </a:r>
            <a:r>
              <a:rPr dirty="0" smtClean="0" sz="1100" spc="50" i="1">
                <a:solidFill>
                  <a:srgbClr val="2A2A2A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135" i="1">
                <a:solidFill>
                  <a:srgbClr val="797979"/>
                </a:solidFill>
                <a:latin typeface="Times New Roman"/>
                <a:cs typeface="Times New Roman"/>
              </a:rPr>
              <a:t>-</a:t>
            </a:r>
            <a:r>
              <a:rPr dirty="0" smtClean="0" sz="1100" spc="-204" i="1">
                <a:solidFill>
                  <a:srgbClr val="444444"/>
                </a:solidFill>
                <a:latin typeface="Times New Roman"/>
                <a:cs typeface="Times New Roman"/>
              </a:rPr>
              <a:t>it&gt;r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100" spc="35">
                <a:solidFill>
                  <a:srgbClr val="2A2A2A"/>
                </a:solidFill>
                <a:latin typeface="Times New Roman"/>
                <a:cs typeface="Times New Roman"/>
              </a:rPr>
              <a:t>)r,</a:t>
            </a:r>
            <a:r>
              <a:rPr dirty="0" smtClean="0" sz="1100" spc="2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2A2A2A"/>
                </a:solidFill>
                <a:latin typeface="Times New Roman"/>
                <a:cs typeface="Times New Roman"/>
              </a:rPr>
              <a:t>equivalently</a:t>
            </a:r>
            <a:r>
              <a:rPr dirty="0" smtClean="0" sz="1100" spc="-12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10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endParaRPr sz="1100">
              <a:latin typeface="Times New Roman"/>
              <a:cs typeface="Times New Roman"/>
            </a:endParaRPr>
          </a:p>
          <a:p>
            <a:pPr algn="ctr" marL="0" marR="23495">
              <a:lnSpc>
                <a:spcPct val="100000"/>
              </a:lnSpc>
              <a:spcBef>
                <a:spcPts val="200"/>
              </a:spcBef>
            </a:pPr>
            <a:r>
              <a:rPr dirty="0" smtClean="0" sz="1000" spc="100" i="1">
                <a:solidFill>
                  <a:srgbClr val="161616"/>
                </a:solidFill>
                <a:latin typeface="Arial"/>
                <a:cs typeface="Arial"/>
              </a:rPr>
              <a:t>Y</a:t>
            </a:r>
            <a:r>
              <a:rPr dirty="0" smtClean="0" sz="1000" spc="-90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500" spc="-140">
                <a:solidFill>
                  <a:srgbClr val="2A2A2A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9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 i="1">
                <a:solidFill>
                  <a:srgbClr val="161616"/>
                </a:solidFill>
                <a:latin typeface="Arial"/>
                <a:cs typeface="Arial"/>
              </a:rPr>
              <a:t>B</a:t>
            </a:r>
            <a:r>
              <a:rPr dirty="0" smtClean="0" baseline="-11904" sz="1050" spc="195" i="1">
                <a:solidFill>
                  <a:srgbClr val="444444"/>
                </a:solidFill>
                <a:latin typeface="Times New Roman"/>
                <a:cs typeface="Times New Roman"/>
              </a:rPr>
              <a:t>3</a:t>
            </a:r>
            <a:r>
              <a:rPr dirty="0" smtClean="0" baseline="-11904" sz="1050" spc="-97" i="1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60" i="1">
                <a:solidFill>
                  <a:srgbClr val="2A2A2A"/>
                </a:solidFill>
                <a:latin typeface="Times New Roman"/>
                <a:cs typeface="Times New Roman"/>
              </a:rPr>
              <a:t>cosay</a:t>
            </a:r>
            <a:r>
              <a:rPr dirty="0" smtClean="0" sz="1050" spc="30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90">
                <a:solidFill>
                  <a:srgbClr val="2A2A2A"/>
                </a:solidFill>
                <a:latin typeface="Arial"/>
                <a:cs typeface="Arial"/>
              </a:rPr>
              <a:t>+</a:t>
            </a:r>
            <a:r>
              <a:rPr dirty="0" smtClean="0" sz="125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000" spc="170" i="1">
                <a:solidFill>
                  <a:srgbClr val="161616"/>
                </a:solidFill>
                <a:latin typeface="Arial"/>
                <a:cs typeface="Arial"/>
              </a:rPr>
              <a:t>8</a:t>
            </a:r>
            <a:r>
              <a:rPr dirty="0" smtClean="0" baseline="-11904" sz="1050" spc="67" i="1">
                <a:solidFill>
                  <a:srgbClr val="161616"/>
                </a:solidFill>
                <a:latin typeface="Times New Roman"/>
                <a:cs typeface="Times New Roman"/>
              </a:rPr>
              <a:t>4</a:t>
            </a:r>
            <a:r>
              <a:rPr dirty="0" smtClean="0" baseline="-11904" sz="1050" spc="30" i="1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2A2A2A"/>
                </a:solidFill>
                <a:latin typeface="Times New Roman"/>
                <a:cs typeface="Times New Roman"/>
              </a:rPr>
              <a:t>sin</a:t>
            </a:r>
            <a:r>
              <a:rPr dirty="0" smtClean="0" sz="1100" spc="-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 i="1">
                <a:solidFill>
                  <a:srgbClr val="161616"/>
                </a:solidFill>
                <a:latin typeface="Times New Roman"/>
                <a:cs typeface="Times New Roman"/>
              </a:rPr>
              <a:t>ay</a:t>
            </a:r>
            <a:endParaRPr sz="105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430"/>
              </a:spcBef>
            </a:pPr>
            <a:r>
              <a:rPr dirty="0" smtClean="0" sz="1100" spc="10">
                <a:solidFill>
                  <a:srgbClr val="161616"/>
                </a:solidFill>
                <a:latin typeface="Times New Roman"/>
                <a:cs typeface="Times New Roman"/>
              </a:rPr>
              <a:t>fherefor</a:t>
            </a:r>
            <a:r>
              <a:rPr dirty="0" smtClean="0" sz="1100" spc="75">
                <a:solidFill>
                  <a:srgbClr val="161616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185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15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7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potential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2A2A2A"/>
                </a:solidFill>
                <a:latin typeface="Times New Roman"/>
                <a:cs typeface="Times New Roman"/>
              </a:rPr>
              <a:t>function</a:t>
            </a:r>
            <a:r>
              <a:rPr dirty="0" smtClean="0" sz="1100" spc="13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">
                <a:solidFill>
                  <a:srgbClr val="161616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6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variables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0" i="1">
                <a:solidFill>
                  <a:srgbClr val="2A2A2A"/>
                </a:solidFill>
                <a:latin typeface="Times New Roman"/>
                <a:cs typeface="Times New Roman"/>
              </a:rPr>
              <a:t>x</a:t>
            </a:r>
            <a:r>
              <a:rPr dirty="0" smtClean="0" sz="1100" spc="45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30">
                <a:solidFill>
                  <a:srgbClr val="2A2A2A"/>
                </a:solidFill>
                <a:latin typeface="Times New Roman"/>
                <a:cs typeface="Times New Roman"/>
              </a:rPr>
              <a:t>and</a:t>
            </a:r>
            <a:r>
              <a:rPr dirty="0" smtClean="0" sz="1100" spc="-1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 i="1">
                <a:solidFill>
                  <a:srgbClr val="2A2A2A"/>
                </a:solidFill>
                <a:latin typeface="Arial"/>
                <a:cs typeface="Arial"/>
              </a:rPr>
              <a:t>y</a:t>
            </a:r>
            <a:r>
              <a:rPr dirty="0" smtClean="0" sz="950" spc="125" i="1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2A2A2A"/>
                </a:solidFill>
                <a:latin typeface="Times New Roman"/>
                <a:cs typeface="Times New Roman"/>
              </a:rPr>
              <a:t>can</a:t>
            </a:r>
            <a:r>
              <a:rPr dirty="0" smtClean="0" sz="1100" spc="12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2A2A2A"/>
                </a:solidFill>
                <a:latin typeface="Times New Roman"/>
                <a:cs typeface="Times New Roman"/>
              </a:rPr>
              <a:t>be</a:t>
            </a:r>
            <a:r>
              <a:rPr dirty="0" smtClean="0" sz="1050" spc="9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61616"/>
                </a:solidFill>
                <a:latin typeface="Times New Roman"/>
                <a:cs typeface="Times New Roman"/>
              </a:rPr>
              <a:t>written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3"/>
              </a:spcBef>
            </a:pPr>
            <a:endParaRPr sz="750"/>
          </a:p>
          <a:p>
            <a:pPr algn="ctr" marL="0" marR="41910">
              <a:lnSpc>
                <a:spcPct val="100000"/>
              </a:lnSpc>
            </a:pPr>
            <a:r>
              <a:rPr dirty="0" smtClean="0" sz="1100" spc="100" i="1">
                <a:solidFill>
                  <a:srgbClr val="2A2A2A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-50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40">
                <a:solidFill>
                  <a:srgbClr val="2A2A2A"/>
                </a:solidFill>
                <a:latin typeface="Arial"/>
                <a:cs typeface="Arial"/>
              </a:rPr>
              <a:t>=</a:t>
            </a:r>
            <a:r>
              <a:rPr dirty="0" smtClean="0" sz="1100" spc="-19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100" spc="65" i="1">
                <a:solidFill>
                  <a:srgbClr val="161616"/>
                </a:solidFill>
                <a:latin typeface="Times New Roman"/>
                <a:cs typeface="Times New Roman"/>
              </a:rPr>
              <a:t>(</a:t>
            </a:r>
            <a:r>
              <a:rPr dirty="0" smtClean="0" sz="1100" spc="80" i="1">
                <a:solidFill>
                  <a:srgbClr val="161616"/>
                </a:solidFill>
                <a:latin typeface="Times New Roman"/>
                <a:cs typeface="Times New Roman"/>
              </a:rPr>
              <a:t>A,</a:t>
            </a:r>
            <a:r>
              <a:rPr dirty="0" smtClean="0" sz="1100" spc="60" i="1">
                <a:solidFill>
                  <a:srgbClr val="161616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55" i="1">
                <a:solidFill>
                  <a:srgbClr val="2A2A2A"/>
                </a:solidFill>
                <a:latin typeface="Times New Roman"/>
                <a:cs typeface="Times New Roman"/>
              </a:rPr>
              <a:t>....</a:t>
            </a:r>
            <a:r>
              <a:rPr dirty="0" smtClean="0" sz="1100" spc="-114" i="1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30">
                <a:solidFill>
                  <a:srgbClr val="2A2A2A"/>
                </a:solidFill>
                <a:latin typeface="Times New Roman"/>
                <a:cs typeface="Times New Roman"/>
              </a:rPr>
              <a:t>+</a:t>
            </a:r>
            <a:r>
              <a:rPr dirty="0" smtClean="0" sz="1200" spc="-15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23148" sz="900" spc="232">
                <a:solidFill>
                  <a:srgbClr val="161616"/>
                </a:solidFill>
                <a:latin typeface="Times New Roman"/>
                <a:cs typeface="Times New Roman"/>
              </a:rPr>
              <a:t>2</a:t>
            </a:r>
            <a:r>
              <a:rPr dirty="0" smtClean="0" sz="1100" spc="50">
                <a:solidFill>
                  <a:srgbClr val="161616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175">
                <a:solidFill>
                  <a:srgbClr val="5D5D5D"/>
                </a:solidFill>
                <a:latin typeface="Times New Roman"/>
                <a:cs typeface="Times New Roman"/>
              </a:rPr>
              <a:t>-</a:t>
            </a:r>
            <a:r>
              <a:rPr dirty="0" smtClean="0" sz="1100" spc="-55">
                <a:solidFill>
                  <a:srgbClr val="2A2A2A"/>
                </a:solidFill>
                <a:latin typeface="Times New Roman"/>
                <a:cs typeface="Times New Roman"/>
              </a:rPr>
              <a:t>...</a:t>
            </a:r>
            <a:r>
              <a:rPr dirty="0" smtClean="0" sz="1100" spc="-160">
                <a:solidFill>
                  <a:srgbClr val="2A2A2A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)(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B,e"</a:t>
            </a:r>
            <a:r>
              <a:rPr dirty="0" smtClean="0" sz="1100" spc="-50">
                <a:solidFill>
                  <a:srgbClr val="161616"/>
                </a:solidFill>
                <a:latin typeface="Times New Roman"/>
                <a:cs typeface="Times New Roman"/>
              </a:rPr>
              <a:t>'</a:t>
            </a:r>
            <a:r>
              <a:rPr dirty="0" smtClean="0" sz="1100" spc="185">
                <a:solidFill>
                  <a:srgbClr val="444444"/>
                </a:solidFill>
                <a:latin typeface="Times New Roman"/>
                <a:cs typeface="Times New Roman"/>
              </a:rPr>
              <a:t>"</a:t>
            </a:r>
            <a:r>
              <a:rPr dirty="0" smtClean="0" sz="1250" spc="90">
                <a:solidFill>
                  <a:srgbClr val="2A2A2A"/>
                </a:solidFill>
                <a:latin typeface="Arial"/>
                <a:cs typeface="Arial"/>
              </a:rPr>
              <a:t>+</a:t>
            </a:r>
            <a:r>
              <a:rPr dirty="0" smtClean="0" sz="1250" spc="-175">
                <a:solidFill>
                  <a:srgbClr val="2A2A2A"/>
                </a:solidFill>
                <a:latin typeface="Arial"/>
                <a:cs typeface="Arial"/>
              </a:rPr>
              <a:t> </a:t>
            </a:r>
            <a:r>
              <a:rPr dirty="0" smtClean="0" sz="1100" spc="5" i="1">
                <a:solidFill>
                  <a:srgbClr val="161616"/>
                </a:solidFill>
                <a:latin typeface="Times New Roman"/>
                <a:cs typeface="Times New Roman"/>
              </a:rPr>
              <a:t>B</a:t>
            </a:r>
            <a:r>
              <a:rPr dirty="0" smtClean="0" sz="1100" spc="180" i="1">
                <a:solidFill>
                  <a:srgbClr val="5D5D5D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95" i="1">
                <a:solidFill>
                  <a:srgbClr val="2A2A2A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85" i="1">
                <a:solidFill>
                  <a:srgbClr val="5D5D5D"/>
                </a:solidFill>
                <a:latin typeface="Times New Roman"/>
                <a:cs typeface="Times New Roman"/>
              </a:rPr>
              <a:t>-</a:t>
            </a:r>
            <a:r>
              <a:rPr dirty="0" smtClean="0" sz="1100" spc="-45" i="1">
                <a:solidFill>
                  <a:srgbClr val="2A2A2A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225" i="1">
                <a:solidFill>
                  <a:srgbClr val="2A2A2A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20" i="1">
                <a:solidFill>
                  <a:srgbClr val="444444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50" i="1">
                <a:solidFill>
                  <a:srgbClr val="161616"/>
                </a:solidFill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4"/>
              </a:spcBef>
            </a:pPr>
            <a:endParaRPr sz="700"/>
          </a:p>
          <a:p>
            <a:pPr marL="18415">
              <a:lnSpc>
                <a:spcPct val="100000"/>
              </a:lnSpc>
            </a:pPr>
            <a:r>
              <a:rPr dirty="0" smtClean="0" sz="1050" spc="-114">
                <a:solidFill>
                  <a:srgbClr val="2A2A2A"/>
                </a:solidFill>
                <a:latin typeface="Arial"/>
                <a:cs typeface="Arial"/>
              </a:rPr>
              <a:t>&gt;r</a:t>
            </a:r>
            <a:endParaRPr sz="1050">
              <a:latin typeface="Arial"/>
              <a:cs typeface="Arial"/>
            </a:endParaRPr>
          </a:p>
          <a:p>
            <a:pPr algn="ctr" marR="19685">
              <a:lnSpc>
                <a:spcPct val="100000"/>
              </a:lnSpc>
              <a:spcBef>
                <a:spcPts val="180"/>
              </a:spcBef>
            </a:pPr>
            <a:r>
              <a:rPr dirty="0" smtClean="0" sz="1000" spc="130" i="1">
                <a:solidFill>
                  <a:srgbClr val="161616"/>
                </a:solidFill>
                <a:latin typeface="Arial"/>
                <a:cs typeface="Arial"/>
              </a:rPr>
              <a:t>V</a:t>
            </a:r>
            <a:r>
              <a:rPr dirty="0" smtClean="0" sz="1000" spc="-80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950" spc="330">
                <a:solidFill>
                  <a:srgbClr val="444444"/>
                </a:solidFill>
                <a:latin typeface="Arial"/>
                <a:cs typeface="Arial"/>
              </a:rPr>
              <a:t>=</a:t>
            </a:r>
            <a:r>
              <a:rPr dirty="0" smtClean="0" sz="950" spc="-15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mtClean="0" sz="1000" spc="80" i="1">
                <a:solidFill>
                  <a:srgbClr val="161616"/>
                </a:solidFill>
                <a:latin typeface="Arial"/>
                <a:cs typeface="Arial"/>
              </a:rPr>
              <a:t>(</a:t>
            </a:r>
            <a:r>
              <a:rPr dirty="0" smtClean="0" sz="1000" spc="50" i="1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dirty="0" smtClean="0" baseline="-18518" sz="900" spc="89" i="1">
                <a:solidFill>
                  <a:srgbClr val="444444"/>
                </a:solidFill>
                <a:latin typeface="Arial"/>
                <a:cs typeface="Arial"/>
              </a:rPr>
              <a:t>3</a:t>
            </a:r>
            <a:r>
              <a:rPr dirty="0" smtClean="0" baseline="-18518" sz="900" spc="44" i="1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2A2A2A"/>
                </a:solidFill>
                <a:latin typeface="Times New Roman"/>
                <a:cs typeface="Times New Roman"/>
              </a:rPr>
              <a:t>cosh</a:t>
            </a:r>
            <a:r>
              <a:rPr dirty="0" smtClean="0" sz="1100" spc="-5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35" i="1">
                <a:solidFill>
                  <a:srgbClr val="161616"/>
                </a:solidFill>
                <a:latin typeface="Times New Roman"/>
                <a:cs typeface="Times New Roman"/>
              </a:rPr>
              <a:t>ax+</a:t>
            </a:r>
            <a:r>
              <a:rPr dirty="0" smtClean="0" sz="1050" spc="-145" i="1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90" i="1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dirty="0" smtClean="0" baseline="-18518" sz="900" spc="97" i="1">
                <a:solidFill>
                  <a:srgbClr val="161616"/>
                </a:solidFill>
                <a:latin typeface="Arial"/>
                <a:cs typeface="Arial"/>
              </a:rPr>
              <a:t>4</a:t>
            </a:r>
            <a:r>
              <a:rPr dirty="0" smtClean="0" baseline="-18518" sz="900" spc="-30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sinh</a:t>
            </a:r>
            <a:r>
              <a:rPr dirty="0" smtClean="0" sz="1100" spc="-2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ax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)(</a:t>
            </a:r>
            <a:r>
              <a:rPr dirty="0" smtClean="0" sz="1100" spc="35">
                <a:solidFill>
                  <a:srgbClr val="161616"/>
                </a:solidFill>
                <a:latin typeface="Times New Roman"/>
                <a:cs typeface="Times New Roman"/>
              </a:rPr>
              <a:t>B</a:t>
            </a:r>
            <a:r>
              <a:rPr dirty="0" smtClean="0" baseline="-19841" sz="1050" spc="187">
                <a:solidFill>
                  <a:srgbClr val="444444"/>
                </a:solidFill>
                <a:latin typeface="Times New Roman"/>
                <a:cs typeface="Times New Roman"/>
              </a:rPr>
              <a:t>3</a:t>
            </a:r>
            <a:r>
              <a:rPr dirty="0" smtClean="0" baseline="-19841" sz="1050" spc="-16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2A2A2A"/>
                </a:solidFill>
                <a:latin typeface="Times New Roman"/>
                <a:cs typeface="Times New Roman"/>
              </a:rPr>
              <a:t>cosay</a:t>
            </a:r>
            <a:r>
              <a:rPr dirty="0" smtClean="0" sz="1100" spc="-1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204">
                <a:solidFill>
                  <a:srgbClr val="161616"/>
                </a:solidFill>
                <a:latin typeface="Arial"/>
                <a:cs typeface="Arial"/>
              </a:rPr>
              <a:t>+</a:t>
            </a:r>
            <a:r>
              <a:rPr dirty="0" smtClean="0" sz="1000" spc="220" i="1">
                <a:solidFill>
                  <a:srgbClr val="161616"/>
                </a:solidFill>
                <a:latin typeface="Arial"/>
                <a:cs typeface="Arial"/>
              </a:rPr>
              <a:t>8</a:t>
            </a:r>
            <a:r>
              <a:rPr dirty="0" smtClean="0" baseline="-18518" sz="900" spc="22" i="1">
                <a:solidFill>
                  <a:srgbClr val="161616"/>
                </a:solidFill>
                <a:latin typeface="Arial"/>
                <a:cs typeface="Arial"/>
              </a:rPr>
              <a:t>4</a:t>
            </a:r>
            <a:r>
              <a:rPr dirty="0" smtClean="0" baseline="-18518" sz="900" spc="44" i="1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sin</a:t>
            </a:r>
            <a:r>
              <a:rPr dirty="0" smtClean="0" sz="1100" spc="-9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85" i="1">
                <a:solidFill>
                  <a:srgbClr val="161616"/>
                </a:solidFill>
                <a:latin typeface="Times New Roman"/>
                <a:cs typeface="Times New Roman"/>
              </a:rPr>
              <a:t>ay</a:t>
            </a:r>
            <a:r>
              <a:rPr dirty="0" smtClean="0" sz="1050" spc="65" i="1">
                <a:solidFill>
                  <a:srgbClr val="161616"/>
                </a:solidFill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 marL="210185">
              <a:lnSpc>
                <a:spcPct val="100000"/>
              </a:lnSpc>
            </a:pPr>
            <a:r>
              <a:rPr dirty="0" smtClean="0" sz="1100">
                <a:solidFill>
                  <a:srgbClr val="161616"/>
                </a:solidFill>
                <a:latin typeface="Times New Roman"/>
                <a:cs typeface="Times New Roman"/>
              </a:rPr>
              <a:t>Because</a:t>
            </a:r>
            <a:r>
              <a:rPr dirty="0" smtClean="0" sz="1100" spc="9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61616"/>
                </a:solidFill>
                <a:latin typeface="Times New Roman"/>
                <a:cs typeface="Times New Roman"/>
              </a:rPr>
              <a:t>Laplace's</a:t>
            </a:r>
            <a:r>
              <a:rPr dirty="0" smtClean="0" sz="1100" spc="7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equation</a:t>
            </a:r>
            <a:r>
              <a:rPr dirty="0" smtClean="0" sz="1100" spc="1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161616"/>
                </a:solidFill>
                <a:latin typeface="Times New Roman"/>
                <a:cs typeface="Times New Roman"/>
              </a:rPr>
              <a:t>linear,</a:t>
            </a:r>
            <a:r>
              <a:rPr dirty="0" smtClean="0" sz="1100" spc="10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homogeneous </a:t>
            </a:r>
            <a:r>
              <a:rPr dirty="0" smtClean="0" sz="1100" spc="-13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2A2A2A"/>
                </a:solidFill>
                <a:latin typeface="Times New Roman"/>
                <a:cs typeface="Times New Roman"/>
              </a:rPr>
              <a:t>equation,</a:t>
            </a:r>
            <a:r>
              <a:rPr dirty="0" smtClean="0" sz="1100" spc="8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5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9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5">
                <a:solidFill>
                  <a:srgbClr val="161616"/>
                </a:solidFill>
                <a:latin typeface="Times New Roman"/>
                <a:cs typeface="Times New Roman"/>
              </a:rPr>
              <a:t>sum</a:t>
            </a:r>
            <a:r>
              <a:rPr dirty="0" smtClean="0" sz="1100" spc="6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2A2A2A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9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products</a:t>
            </a:r>
            <a:r>
              <a:rPr dirty="0" smtClean="0" sz="1100" spc="7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13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0">
                <a:solidFill>
                  <a:srgbClr val="161616"/>
                </a:solidFill>
                <a:latin typeface="Times New Roman"/>
                <a:cs typeface="Times New Roman"/>
              </a:rPr>
              <a:t>above</a:t>
            </a:r>
            <a:endParaRPr sz="1100">
              <a:latin typeface="Times New Roman"/>
              <a:cs typeface="Times New Roman"/>
            </a:endParaRPr>
          </a:p>
          <a:p>
            <a:pPr algn="ctr" marR="2540">
              <a:lnSpc>
                <a:spcPts val="1190"/>
              </a:lnSpc>
            </a:pPr>
            <a:r>
              <a:rPr dirty="0" smtClean="0" sz="1100" spc="80">
                <a:solidFill>
                  <a:srgbClr val="2A2A2A"/>
                </a:solidFill>
                <a:latin typeface="Times New Roman"/>
                <a:cs typeface="Times New Roman"/>
              </a:rPr>
              <a:t>orm-each</a:t>
            </a:r>
            <a:r>
              <a:rPr dirty="0" smtClean="0" sz="1100" spc="8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product </a:t>
            </a:r>
            <a:r>
              <a:rPr dirty="0" smtClean="0" sz="1100" spc="-5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corresponding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0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161616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5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5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61616"/>
                </a:solidFill>
                <a:latin typeface="Times New Roman"/>
                <a:cs typeface="Times New Roman"/>
              </a:rPr>
              <a:t>different</a:t>
            </a:r>
            <a:r>
              <a:rPr dirty="0" smtClean="0" sz="1100" spc="-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value</a:t>
            </a:r>
            <a:r>
              <a:rPr dirty="0" smtClean="0" sz="1100" spc="8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2A2A2A"/>
                </a:solidFill>
                <a:latin typeface="Times New Roman"/>
                <a:cs typeface="Times New Roman"/>
              </a:rPr>
              <a:t>of</a:t>
            </a:r>
            <a:r>
              <a:rPr dirty="0" smtClean="0" sz="1100" spc="13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0">
                <a:solidFill>
                  <a:srgbClr val="161616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90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is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2A2A2A"/>
                </a:solidFill>
                <a:latin typeface="Times New Roman"/>
                <a:cs typeface="Times New Roman"/>
              </a:rPr>
              <a:t>also</a:t>
            </a:r>
            <a:r>
              <a:rPr dirty="0" smtClean="0" sz="1100" spc="95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>
                <a:solidFill>
                  <a:srgbClr val="2A2A2A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10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161616"/>
                </a:solidFill>
                <a:latin typeface="Times New Roman"/>
                <a:cs typeface="Times New Roman"/>
              </a:rPr>
              <a:t>solution</a:t>
            </a:r>
            <a:r>
              <a:rPr dirty="0" smtClean="0" sz="1100" spc="-16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250">
                <a:solidFill>
                  <a:srgbClr val="444444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7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5">
                <a:solidFill>
                  <a:srgbClr val="161616"/>
                </a:solidFill>
                <a:latin typeface="Times New Roman"/>
                <a:cs typeface="Times New Roman"/>
              </a:rPr>
              <a:t>The</a:t>
            </a:r>
            <a:r>
              <a:rPr dirty="0" smtClean="0" sz="1100" spc="5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most</a:t>
            </a:r>
            <a:r>
              <a:rPr dirty="0" smtClean="0" sz="1100" spc="1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61616"/>
                </a:solidFill>
                <a:latin typeface="Times New Roman"/>
                <a:cs typeface="Times New Roman"/>
              </a:rPr>
              <a:t>general</a:t>
            </a:r>
            <a:endParaRPr sz="1100">
              <a:latin typeface="Times New Roman"/>
              <a:cs typeface="Times New Roman"/>
            </a:endParaRPr>
          </a:p>
          <a:p>
            <a:pPr marL="18415">
              <a:lnSpc>
                <a:spcPts val="1235"/>
              </a:lnSpc>
            </a:pPr>
            <a:r>
              <a:rPr dirty="0" smtClean="0" sz="1100" spc="-25">
                <a:solidFill>
                  <a:srgbClr val="2A2A2A"/>
                </a:solidFill>
                <a:latin typeface="Times New Roman"/>
                <a:cs typeface="Times New Roman"/>
              </a:rPr>
              <a:t>:olution</a:t>
            </a:r>
            <a:r>
              <a:rPr dirty="0" smtClean="0" sz="1100" spc="1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5">
                <a:solidFill>
                  <a:srgbClr val="2A2A2A"/>
                </a:solidFill>
                <a:latin typeface="Times New Roman"/>
                <a:cs typeface="Times New Roman"/>
              </a:rPr>
              <a:t>can</a:t>
            </a:r>
            <a:r>
              <a:rPr dirty="0" smtClean="0" sz="1100" spc="3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61616"/>
                </a:solidFill>
                <a:latin typeface="Times New Roman"/>
                <a:cs typeface="Times New Roman"/>
              </a:rPr>
              <a:t>be</a:t>
            </a:r>
            <a:r>
              <a:rPr dirty="0" smtClean="0" sz="1050" spc="9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161616"/>
                </a:solidFill>
                <a:latin typeface="Times New Roman"/>
                <a:cs typeface="Times New Roman"/>
              </a:rPr>
              <a:t>generated</a:t>
            </a:r>
            <a:r>
              <a:rPr dirty="0" smtClean="0" sz="1100" spc="13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>
                <a:solidFill>
                  <a:srgbClr val="161616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114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this</a:t>
            </a:r>
            <a:r>
              <a:rPr dirty="0" smtClean="0" sz="1100" spc="25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161616"/>
                </a:solidFill>
                <a:latin typeface="Times New Roman"/>
                <a:cs typeface="Times New Roman"/>
              </a:rPr>
              <a:t>fashion</a:t>
            </a:r>
            <a:r>
              <a:rPr dirty="0" smtClean="0" sz="1100" spc="-160">
                <a:solidFill>
                  <a:srgbClr val="161616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4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90805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E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-2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1237513"/>
            <a:ext cx="5938329" cy="7299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2018-11-13T23:13:09Z</dcterms:created>
  <dcterms:modified xsi:type="dcterms:W3CDTF">2018-11-13T23:13:09Z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